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7"/>
  </p:notesMasterIdLst>
  <p:handoutMasterIdLst>
    <p:handoutMasterId r:id="rId18"/>
  </p:handoutMasterIdLst>
  <p:sldIdLst>
    <p:sldId id="256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61" r:id="rId16"/>
  </p:sldIdLst>
  <p:sldSz cx="9144000" cy="5145088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0033CC"/>
    <a:srgbClr val="092081"/>
    <a:srgbClr val="660066"/>
    <a:srgbClr val="9211E1"/>
    <a:srgbClr val="9712EC"/>
    <a:srgbClr val="FFFEF7"/>
    <a:srgbClr val="FFFCEB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86" autoAdjust="0"/>
  </p:normalViewPr>
  <p:slideViewPr>
    <p:cSldViewPr>
      <p:cViewPr varScale="1">
        <p:scale>
          <a:sx n="100" d="100"/>
          <a:sy n="100" d="100"/>
        </p:scale>
        <p:origin x="941" y="72"/>
      </p:cViewPr>
      <p:guideLst>
        <p:guide orient="horz" pos="16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1838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46642-D22F-4C52-BF8A-518EEA73D6A6}" type="datetimeFigureOut">
              <a:rPr lang="el-GR" smtClean="0"/>
              <a:pPr/>
              <a:t>30/9/2025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9138-7584-4C20-B3A4-F331E0D36C7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946B9-664D-457D-99A5-8B58B2EB906A}" type="datetimeFigureOut">
              <a:rPr lang="el-GR" smtClean="0"/>
              <a:pPr/>
              <a:t>30/9/2025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FAF91-03E6-408A-A57A-552097A8716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B&amp;W PHAROS BACKROUND 02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731" y="0"/>
            <a:ext cx="9179461" cy="5145088"/>
          </a:xfrm>
          <a:prstGeom prst="rect">
            <a:avLst/>
          </a:prstGeom>
        </p:spPr>
      </p:pic>
      <p:sp>
        <p:nvSpPr>
          <p:cNvPr id="8" name="1 - Τίτλος"/>
          <p:cNvSpPr txBox="1">
            <a:spLocks/>
          </p:cNvSpPr>
          <p:nvPr userDrawn="1"/>
        </p:nvSpPr>
        <p:spPr>
          <a:xfrm>
            <a:off x="714348" y="1429536"/>
            <a:ext cx="7643866" cy="2857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  <a:ea typeface="+mj-ea"/>
                <a:cs typeface="+mj-cs"/>
              </a:rPr>
              <a:t>Navigate the future with AI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  <a:ea typeface="+mj-ea"/>
              <a:cs typeface="+mj-cs"/>
            </a:endParaRPr>
          </a:p>
        </p:txBody>
      </p:sp>
      <p:pic>
        <p:nvPicPr>
          <p:cNvPr id="9" name="8 - Εικόνα" descr="PHAROS_LOGOS_SUDTITL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500694" y="862864"/>
            <a:ext cx="2786082" cy="9439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1561"/>
            <a:ext cx="5486400" cy="4251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723"/>
            <a:ext cx="5486400" cy="3087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6746"/>
            <a:ext cx="5486400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6EC9-AAFF-424A-9BBE-1E5643DA715E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06042"/>
            <a:ext cx="8115328" cy="857515"/>
          </a:xfrm>
        </p:spPr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FF63C-C23A-4689-9AC9-0138C905DC3E}" type="datetime1">
              <a:rPr lang="el-GR" smtClean="0"/>
              <a:pPr/>
              <a:t>30/9/2025</a:t>
            </a:fld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Google Shape;328;p41"/>
          <p:cNvSpPr/>
          <p:nvPr userDrawn="1"/>
        </p:nvSpPr>
        <p:spPr>
          <a:xfrm>
            <a:off x="5403252" y="1500975"/>
            <a:ext cx="3026400" cy="1167926"/>
          </a:xfrm>
          <a:prstGeom prst="homePlat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03579"/>
              </a:solidFill>
            </a:endParaRPr>
          </a:p>
        </p:txBody>
      </p:sp>
      <p:sp>
        <p:nvSpPr>
          <p:cNvPr id="7" name="Google Shape;329;p41"/>
          <p:cNvSpPr/>
          <p:nvPr userDrawn="1"/>
        </p:nvSpPr>
        <p:spPr>
          <a:xfrm>
            <a:off x="3097058" y="1500975"/>
            <a:ext cx="3026400" cy="1167926"/>
          </a:xfrm>
          <a:prstGeom prst="homePlat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33;p41"/>
          <p:cNvSpPr txBox="1">
            <a:spLocks/>
          </p:cNvSpPr>
          <p:nvPr userDrawn="1"/>
        </p:nvSpPr>
        <p:spPr>
          <a:xfrm>
            <a:off x="5932799" y="1643850"/>
            <a:ext cx="2286017" cy="100013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fr-FR" sz="2400" b="1" dirty="0" err="1">
                <a:solidFill>
                  <a:srgbClr val="FFFFFF"/>
                </a:solidFill>
                <a:latin typeface="Manrope ExtraBold" pitchFamily="2" charset="0"/>
                <a:ea typeface="Roboto"/>
                <a:cs typeface="Roboto"/>
                <a:sym typeface="Roboto"/>
              </a:rPr>
              <a:t>Human</a:t>
            </a:r>
            <a:r>
              <a:rPr lang="fr-FR" sz="2400" b="1" dirty="0">
                <a:solidFill>
                  <a:srgbClr val="FFFFFF"/>
                </a:solidFill>
                <a:latin typeface="Manrope ExtraBold" pitchFamily="2" charset="0"/>
                <a:ea typeface="Roboto"/>
                <a:cs typeface="Roboto"/>
                <a:sym typeface="Roboto"/>
              </a:rPr>
              <a:t> capital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anrope ExtraBold" pitchFamily="2" charset="0"/>
            </a:endParaRPr>
          </a:p>
        </p:txBody>
      </p:sp>
      <p:sp>
        <p:nvSpPr>
          <p:cNvPr id="9" name="Google Shape;335;p41"/>
          <p:cNvSpPr txBox="1">
            <a:spLocks/>
          </p:cNvSpPr>
          <p:nvPr userDrawn="1"/>
        </p:nvSpPr>
        <p:spPr>
          <a:xfrm>
            <a:off x="500034" y="2833701"/>
            <a:ext cx="2714644" cy="166687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1400"/>
              <a:buFont typeface="Arial" pitchFamily="34" charset="0"/>
              <a:buChar char="●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10" name="Google Shape;337;p41"/>
          <p:cNvSpPr txBox="1">
            <a:spLocks/>
          </p:cNvSpPr>
          <p:nvPr userDrawn="1"/>
        </p:nvSpPr>
        <p:spPr>
          <a:xfrm>
            <a:off x="5643570" y="2833701"/>
            <a:ext cx="2714644" cy="166687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1400"/>
              <a:buFont typeface="Arial" pitchFamily="34" charset="0"/>
              <a:buChar char="●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11" name="Google Shape;331;p41"/>
          <p:cNvSpPr/>
          <p:nvPr userDrawn="1"/>
        </p:nvSpPr>
        <p:spPr>
          <a:xfrm>
            <a:off x="721353" y="1500975"/>
            <a:ext cx="3026400" cy="1167926"/>
          </a:xfrm>
          <a:prstGeom prst="homePlat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333;p41"/>
          <p:cNvSpPr txBox="1">
            <a:spLocks/>
          </p:cNvSpPr>
          <p:nvPr userDrawn="1"/>
        </p:nvSpPr>
        <p:spPr>
          <a:xfrm>
            <a:off x="3646785" y="1786726"/>
            <a:ext cx="2143139" cy="71438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lvl="0" algn="ctr"/>
            <a:r>
              <a:rPr lang="fr-FR" sz="2400" b="1" dirty="0">
                <a:solidFill>
                  <a:schemeClr val="lt1"/>
                </a:solidFill>
                <a:latin typeface="Manrope ExtraBold" pitchFamily="2" charset="0"/>
                <a:ea typeface="Roboto"/>
                <a:cs typeface="Roboto"/>
                <a:sym typeface="Roboto"/>
              </a:rPr>
              <a:t>Data</a:t>
            </a:r>
          </a:p>
        </p:txBody>
      </p:sp>
      <p:sp>
        <p:nvSpPr>
          <p:cNvPr id="13" name="Google Shape;333;p41"/>
          <p:cNvSpPr txBox="1">
            <a:spLocks/>
          </p:cNvSpPr>
          <p:nvPr userDrawn="1"/>
        </p:nvSpPr>
        <p:spPr>
          <a:xfrm>
            <a:off x="789264" y="1643850"/>
            <a:ext cx="2500330" cy="107157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fr-FR" sz="2400" b="1" dirty="0">
                <a:solidFill>
                  <a:srgbClr val="FFFFFF"/>
                </a:solidFill>
                <a:latin typeface="Manrope ExtraBold" pitchFamily="2" charset="0"/>
                <a:ea typeface="Roboto"/>
                <a:cs typeface="Roboto"/>
                <a:sym typeface="Roboto"/>
              </a:rPr>
              <a:t>AI infrastructure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anrope ExtraBold" pitchFamily="2" charset="0"/>
            </a:endParaRPr>
          </a:p>
        </p:txBody>
      </p:sp>
      <p:sp>
        <p:nvSpPr>
          <p:cNvPr id="14" name="13 - Ορθογώνιο"/>
          <p:cNvSpPr/>
          <p:nvPr userDrawn="1"/>
        </p:nvSpPr>
        <p:spPr>
          <a:xfrm>
            <a:off x="3071802" y="2905450"/>
            <a:ext cx="2571768" cy="73866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</a:t>
            </a:r>
            <a:r>
              <a:rPr lang="en-US" sz="1400" dirty="0" err="1">
                <a:solidFill>
                  <a:schemeClr val="tx1"/>
                </a:solidFill>
                <a:latin typeface="Manrope" pitchFamily="2" charset="0"/>
              </a:rPr>
              <a:t>ow</a:t>
            </a: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4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Pharos funding _LOGOS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69228" y="4165913"/>
            <a:ext cx="7931862" cy="7960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642910" y="2929734"/>
            <a:ext cx="8043890" cy="857256"/>
          </a:xfrm>
        </p:spPr>
        <p:txBody>
          <a:bodyPr>
            <a:normAutofit/>
          </a:bodyPr>
          <a:lstStyle>
            <a:lvl1pPr>
              <a:defRPr sz="4400" baseline="0"/>
            </a:lvl1pPr>
          </a:lstStyle>
          <a:p>
            <a:r>
              <a:rPr lang="en-US" dirty="0"/>
              <a:t>Pharos AI factory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642910" y="1858164"/>
            <a:ext cx="8143932" cy="1214446"/>
          </a:xfrm>
        </p:spPr>
        <p:txBody>
          <a:bodyPr>
            <a:normAutofit/>
          </a:bodyPr>
          <a:lstStyle>
            <a:lvl1pPr>
              <a:buNone/>
              <a:defRPr/>
            </a:lvl1pPr>
            <a:lvl2pPr marL="36000" indent="0" algn="l">
              <a:lnSpc>
                <a:spcPct val="150000"/>
              </a:lnSpc>
              <a:buNone/>
              <a:defRPr/>
            </a:lvl2pPr>
            <a:lvl3pPr marL="360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l-GR" sz="2800" b="0" baseline="0" smtClean="0">
                <a:solidFill>
                  <a:schemeClr val="bg1">
                    <a:lumMod val="50000"/>
                  </a:schemeClr>
                </a:solidFill>
                <a:latin typeface="Manrope Light" pitchFamily="2" charset="0"/>
              </a:defRPr>
            </a:lvl3pPr>
            <a:lvl4pPr marL="36000" indent="0" algn="l">
              <a:lnSpc>
                <a:spcPct val="150000"/>
              </a:lnSpc>
              <a:buFont typeface="Arial" pitchFamily="34" charset="0"/>
              <a:buNone/>
              <a:defRPr sz="2400"/>
            </a:lvl4pPr>
            <a:lvl5pPr marL="36000" indent="0" algn="l">
              <a:lnSpc>
                <a:spcPct val="150000"/>
              </a:lnSpc>
              <a:buFont typeface="Arial" pitchFamily="34" charset="0"/>
              <a:buNone/>
              <a:defRPr sz="2400"/>
            </a:lvl5pPr>
            <a:lvl6pPr>
              <a:defRPr sz="2400"/>
            </a:lvl6pPr>
          </a:lstStyle>
          <a:p>
            <a:pPr lvl="2"/>
            <a:r>
              <a:rPr lang="en-US" dirty="0"/>
              <a:t>June 24, 2025 </a:t>
            </a:r>
          </a:p>
          <a:p>
            <a:pPr lvl="2"/>
            <a:r>
              <a:rPr lang="en-US" dirty="0" err="1"/>
              <a:t>Positioning,operating</a:t>
            </a:r>
            <a:r>
              <a:rPr lang="en-US" dirty="0"/>
              <a:t> model</a:t>
            </a:r>
            <a:br>
              <a:rPr lang="en-US" dirty="0"/>
            </a:br>
            <a:endParaRPr lang="en-US" dirty="0"/>
          </a:p>
          <a:p>
            <a:pPr lvl="2"/>
            <a:endParaRPr lang="en-US" dirty="0"/>
          </a:p>
          <a:p>
            <a:pPr lvl="2"/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FE6B-3BBC-4A7B-A834-78445D462DB8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D37B-3228-4193-A8C7-4974D07175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3" name="12 - Εικόνα" descr="Pharos funding _LOGOS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98933" y="3949786"/>
            <a:ext cx="7916405" cy="794468"/>
          </a:xfrm>
          <a:prstGeom prst="rect">
            <a:avLst/>
          </a:prstGeom>
        </p:spPr>
      </p:pic>
      <p:pic>
        <p:nvPicPr>
          <p:cNvPr id="15" name="14 - Εικόνα" descr="PHAROS_LOGOS_SUDTITL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360562" y="572280"/>
            <a:ext cx="1238053" cy="426176"/>
          </a:xfrm>
          <a:prstGeom prst="rect">
            <a:avLst/>
          </a:prstGeom>
        </p:spPr>
      </p:pic>
      <p:pic>
        <p:nvPicPr>
          <p:cNvPr id="16" name="15 - Εικόνα" descr="LOGO_AI FACTORY GREECE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15074" y="326439"/>
            <a:ext cx="1000132" cy="92030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28662" y="1200521"/>
            <a:ext cx="7758138" cy="3395520"/>
          </a:xfrm>
        </p:spPr>
        <p:txBody>
          <a:bodyPr>
            <a:normAutofit/>
          </a:bodyPr>
          <a:lstStyle>
            <a:lvl1pPr>
              <a:buNone/>
              <a:defRPr/>
            </a:lvl1pPr>
            <a:lvl2pPr marL="36000" indent="0" algn="l">
              <a:lnSpc>
                <a:spcPct val="150000"/>
              </a:lnSpc>
              <a:buNone/>
              <a:defRPr/>
            </a:lvl2pPr>
            <a:lvl3pPr marL="36000" indent="0" algn="l">
              <a:lnSpc>
                <a:spcPct val="150000"/>
              </a:lnSpc>
              <a:buFont typeface="Arial" pitchFamily="34" charset="0"/>
              <a:buNone/>
              <a:defRPr sz="2400"/>
            </a:lvl3pPr>
            <a:lvl4pPr marL="36000" indent="0" algn="l">
              <a:lnSpc>
                <a:spcPct val="150000"/>
              </a:lnSpc>
              <a:buFont typeface="Arial" pitchFamily="34" charset="0"/>
              <a:buNone/>
              <a:defRPr sz="2400"/>
            </a:lvl4pPr>
            <a:lvl5pPr marL="36000" indent="0" algn="l">
              <a:lnSpc>
                <a:spcPct val="150000"/>
              </a:lnSpc>
              <a:buFont typeface="Arial" pitchFamily="34" charset="0"/>
              <a:buNone/>
              <a:defRPr sz="2400"/>
            </a:lvl5pPr>
            <a:lvl6pPr>
              <a:defRPr sz="2400"/>
            </a:lvl6pPr>
          </a:lstStyle>
          <a:p>
            <a:pPr lvl="2"/>
            <a:r>
              <a:rPr lang="el-GR" dirty="0" err="1"/>
              <a:t>Kλικ</a:t>
            </a:r>
            <a:r>
              <a:rPr lang="el-GR" dirty="0"/>
              <a:t> για επεξεργασία των στυλ του</a:t>
            </a:r>
          </a:p>
          <a:p>
            <a:pPr lvl="2"/>
            <a:r>
              <a:rPr lang="el-GR" dirty="0"/>
              <a:t>Δεύτερου επιπέδου</a:t>
            </a:r>
          </a:p>
          <a:p>
            <a:pPr lvl="3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FE6B-3BBC-4A7B-A834-78445D462DB8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D37B-3228-4193-A8C7-4974D07175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20" name="19 - Εικόνα" descr="03_Pharos_black&amp;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1429536"/>
            <a:ext cx="214314" cy="214314"/>
          </a:xfrm>
          <a:prstGeom prst="rect">
            <a:avLst/>
          </a:prstGeom>
        </p:spPr>
      </p:pic>
      <p:pic>
        <p:nvPicPr>
          <p:cNvPr id="21" name="20 - Εικόνα" descr="03_Pharos_black&amp;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2054618"/>
            <a:ext cx="214314" cy="214314"/>
          </a:xfrm>
          <a:prstGeom prst="rect">
            <a:avLst/>
          </a:prstGeom>
        </p:spPr>
      </p:pic>
      <p:pic>
        <p:nvPicPr>
          <p:cNvPr id="22" name="21 - Εικόνα" descr="03_Pharos_black&amp;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2679701"/>
            <a:ext cx="214314" cy="214314"/>
          </a:xfrm>
          <a:prstGeom prst="rect">
            <a:avLst/>
          </a:prstGeom>
        </p:spPr>
      </p:pic>
      <p:pic>
        <p:nvPicPr>
          <p:cNvPr id="23" name="22 - Εικόνα" descr="03_Pharos_black&amp;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3304784"/>
            <a:ext cx="214314" cy="214314"/>
          </a:xfrm>
          <a:prstGeom prst="rect">
            <a:avLst/>
          </a:prstGeom>
        </p:spPr>
      </p:pic>
      <p:pic>
        <p:nvPicPr>
          <p:cNvPr id="24" name="23 - Εικόνα" descr="03_Pharos_black&amp;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3929866"/>
            <a:ext cx="214314" cy="2143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F048B-A547-4572-922E-FA8884ECD585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00521"/>
            <a:ext cx="8229600" cy="3395520"/>
          </a:xfrm>
        </p:spPr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200521"/>
            <a:ext cx="4038600" cy="3395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200521"/>
            <a:ext cx="4038600" cy="3395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033A-5B45-4EF1-89CB-2F48906247F4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- Εικόνα" descr="B&amp;W PHAROS BACKROUND 02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731" y="0"/>
            <a:ext cx="9179461" cy="5145088"/>
          </a:xfrm>
          <a:prstGeom prst="rect">
            <a:avLst/>
          </a:prstGeom>
        </p:spPr>
      </p:pic>
      <p:sp>
        <p:nvSpPr>
          <p:cNvPr id="6" name="1 - Τίτλος"/>
          <p:cNvSpPr txBox="1">
            <a:spLocks/>
          </p:cNvSpPr>
          <p:nvPr userDrawn="1"/>
        </p:nvSpPr>
        <p:spPr>
          <a:xfrm>
            <a:off x="1214414" y="3429800"/>
            <a:ext cx="728667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  <a:ea typeface="+mj-ea"/>
                <a:cs typeface="+mj-cs"/>
              </a:rPr>
              <a:t>PPT TEMPLATES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  <a:ea typeface="+mj-ea"/>
              <a:cs typeface="+mj-cs"/>
            </a:endParaRPr>
          </a:p>
        </p:txBody>
      </p:sp>
      <p:sp>
        <p:nvSpPr>
          <p:cNvPr id="8" name="1 - Τίτλος"/>
          <p:cNvSpPr txBox="1">
            <a:spLocks/>
          </p:cNvSpPr>
          <p:nvPr userDrawn="1"/>
        </p:nvSpPr>
        <p:spPr>
          <a:xfrm>
            <a:off x="1214414" y="4072742"/>
            <a:ext cx="7286676" cy="285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  <a:ea typeface="+mj-ea"/>
                <a:cs typeface="+mj-cs"/>
              </a:rPr>
              <a:t>Black &amp; White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  <a:ea typeface="+mj-ea"/>
              <a:cs typeface="+mj-cs"/>
            </a:endParaRPr>
          </a:p>
        </p:txBody>
      </p:sp>
      <p:pic>
        <p:nvPicPr>
          <p:cNvPr id="12" name="11 - Εικόνα" descr="PHAROS_LOGOS_SUDTITL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29454" y="556422"/>
            <a:ext cx="1522807" cy="515924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3F193-92F1-4494-AF8F-8E4153EB8DF7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7" name="Google Shape;386;p44"/>
          <p:cNvCxnSpPr/>
          <p:nvPr userDrawn="1"/>
        </p:nvCxnSpPr>
        <p:spPr>
          <a:xfrm>
            <a:off x="1285852" y="2854964"/>
            <a:ext cx="785818" cy="1588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Google Shape;379;p44"/>
          <p:cNvCxnSpPr/>
          <p:nvPr userDrawn="1"/>
        </p:nvCxnSpPr>
        <p:spPr>
          <a:xfrm>
            <a:off x="3888469" y="3239994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Google Shape;381;p44"/>
          <p:cNvCxnSpPr/>
          <p:nvPr userDrawn="1"/>
        </p:nvCxnSpPr>
        <p:spPr>
          <a:xfrm>
            <a:off x="3893794" y="4147194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" name="Google Shape;383;p44"/>
          <p:cNvCxnSpPr/>
          <p:nvPr userDrawn="1"/>
        </p:nvCxnSpPr>
        <p:spPr>
          <a:xfrm>
            <a:off x="3883944" y="1598069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Google Shape;382;p44"/>
          <p:cNvCxnSpPr/>
          <p:nvPr userDrawn="1"/>
        </p:nvCxnSpPr>
        <p:spPr>
          <a:xfrm>
            <a:off x="3902869" y="3239994"/>
            <a:ext cx="5100" cy="907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405;p44"/>
          <p:cNvCxnSpPr/>
          <p:nvPr userDrawn="1"/>
        </p:nvCxnSpPr>
        <p:spPr>
          <a:xfrm>
            <a:off x="3898344" y="1598069"/>
            <a:ext cx="5100" cy="907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380;p44"/>
          <p:cNvCxnSpPr/>
          <p:nvPr userDrawn="1"/>
        </p:nvCxnSpPr>
        <p:spPr>
          <a:xfrm>
            <a:off x="3482869" y="3711669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Google Shape;384;p44"/>
          <p:cNvCxnSpPr/>
          <p:nvPr userDrawn="1"/>
        </p:nvCxnSpPr>
        <p:spPr>
          <a:xfrm>
            <a:off x="3478344" y="2069744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Google Shape;393;p44"/>
          <p:cNvSpPr/>
          <p:nvPr userDrawn="1"/>
        </p:nvSpPr>
        <p:spPr>
          <a:xfrm>
            <a:off x="4269994" y="1397794"/>
            <a:ext cx="1591800" cy="41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394;p44"/>
          <p:cNvSpPr/>
          <p:nvPr userDrawn="1"/>
        </p:nvSpPr>
        <p:spPr>
          <a:xfrm>
            <a:off x="4269994" y="2305594"/>
            <a:ext cx="1591800" cy="41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395;p44"/>
          <p:cNvSpPr/>
          <p:nvPr userDrawn="1"/>
        </p:nvSpPr>
        <p:spPr>
          <a:xfrm>
            <a:off x="4269994" y="3034494"/>
            <a:ext cx="1591800" cy="41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396;p44"/>
          <p:cNvSpPr/>
          <p:nvPr userDrawn="1"/>
        </p:nvSpPr>
        <p:spPr>
          <a:xfrm>
            <a:off x="4269994" y="3942294"/>
            <a:ext cx="1591800" cy="41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" name="Google Shape;404;p44"/>
          <p:cNvCxnSpPr/>
          <p:nvPr userDrawn="1"/>
        </p:nvCxnSpPr>
        <p:spPr>
          <a:xfrm>
            <a:off x="2048119" y="2056769"/>
            <a:ext cx="10500" cy="16440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Google Shape;385;p44"/>
          <p:cNvCxnSpPr/>
          <p:nvPr userDrawn="1"/>
        </p:nvCxnSpPr>
        <p:spPr>
          <a:xfrm>
            <a:off x="3889269" y="2505269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386;p44"/>
          <p:cNvCxnSpPr/>
          <p:nvPr userDrawn="1"/>
        </p:nvCxnSpPr>
        <p:spPr>
          <a:xfrm>
            <a:off x="2033819" y="2056294"/>
            <a:ext cx="425100" cy="12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387;p44"/>
          <p:cNvCxnSpPr/>
          <p:nvPr userDrawn="1"/>
        </p:nvCxnSpPr>
        <p:spPr>
          <a:xfrm>
            <a:off x="2043944" y="3692994"/>
            <a:ext cx="425100" cy="240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" name="Google Shape;400;p44"/>
          <p:cNvSpPr txBox="1">
            <a:spLocks/>
          </p:cNvSpPr>
          <p:nvPr userDrawn="1"/>
        </p:nvSpPr>
        <p:spPr>
          <a:xfrm>
            <a:off x="4281803" y="1398432"/>
            <a:ext cx="1571635" cy="41116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Price per unit</a:t>
            </a:r>
          </a:p>
        </p:txBody>
      </p:sp>
      <p:sp>
        <p:nvSpPr>
          <p:cNvPr id="29" name="Google Shape;401;p44"/>
          <p:cNvSpPr txBox="1">
            <a:spLocks/>
          </p:cNvSpPr>
          <p:nvPr userDrawn="1"/>
        </p:nvSpPr>
        <p:spPr>
          <a:xfrm>
            <a:off x="4281802" y="2304894"/>
            <a:ext cx="1590675" cy="4127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anrope" pitchFamily="2" charset="0"/>
              </a:rPr>
              <a:t>of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anrope" pitchFamily="2" charset="0"/>
              </a:rPr>
              <a:t>units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anrope" pitchFamily="2" charset="0"/>
              </a:rPr>
              <a:t>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anrope" pitchFamily="2" charset="0"/>
              </a:rPr>
              <a:t>sold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30" name="Google Shape;402;p44"/>
          <p:cNvSpPr txBox="1">
            <a:spLocks/>
          </p:cNvSpPr>
          <p:nvPr userDrawn="1"/>
        </p:nvSpPr>
        <p:spPr>
          <a:xfrm>
            <a:off x="4281802" y="3035144"/>
            <a:ext cx="1590675" cy="4111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Variable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costs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31" name="Google Shape;403;p44"/>
          <p:cNvSpPr txBox="1">
            <a:spLocks/>
          </p:cNvSpPr>
          <p:nvPr userDrawn="1"/>
        </p:nvSpPr>
        <p:spPr>
          <a:xfrm>
            <a:off x="4281802" y="3941607"/>
            <a:ext cx="1590675" cy="41275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Fixed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costs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32" name="31 - TextBox"/>
          <p:cNvSpPr txBox="1"/>
          <p:nvPr userDrawn="1"/>
        </p:nvSpPr>
        <p:spPr>
          <a:xfrm>
            <a:off x="6072198" y="1140452"/>
            <a:ext cx="2571768" cy="3238561"/>
          </a:xfrm>
          <a:prstGeom prst="rect">
            <a:avLst/>
          </a:prstGeom>
          <a:noFill/>
        </p:spPr>
        <p:txBody>
          <a:bodyPr wrap="square" lIns="0" tIns="144000" rIns="108000" rtlCol="0" anchor="b">
            <a:sp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8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8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8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8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8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endParaRPr lang="en-US" sz="1800" dirty="0">
              <a:solidFill>
                <a:schemeClr val="tx1"/>
              </a:solidFill>
              <a:latin typeface="Manrope" pitchFamily="2" charset="0"/>
            </a:endParaRPr>
          </a:p>
        </p:txBody>
      </p:sp>
      <p:sp>
        <p:nvSpPr>
          <p:cNvPr id="33" name="32 - TextBox"/>
          <p:cNvSpPr txBox="1"/>
          <p:nvPr userDrawn="1"/>
        </p:nvSpPr>
        <p:spPr>
          <a:xfrm>
            <a:off x="500034" y="1640518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solidFill>
                  <a:schemeClr val="tx1"/>
                </a:solidFill>
                <a:latin typeface="Manrope" pitchFamily="2" charset="0"/>
                <a:ea typeface="Open Sans"/>
                <a:cs typeface="Open Sans"/>
                <a:sym typeface="Open Sans"/>
              </a:rPr>
              <a:t>Pharos</a:t>
            </a:r>
          </a:p>
          <a:p>
            <a:pPr lvl="0"/>
            <a:r>
              <a:rPr lang="fr-FR" b="1" dirty="0" err="1">
                <a:solidFill>
                  <a:schemeClr val="tx1"/>
                </a:solidFill>
                <a:latin typeface="Manrope" pitchFamily="2" charset="0"/>
                <a:ea typeface="Open Sans"/>
                <a:cs typeface="Open Sans"/>
                <a:sym typeface="Open Sans"/>
              </a:rPr>
              <a:t>Frontdesk</a:t>
            </a:r>
            <a:endParaRPr lang="fr-FR" b="1" dirty="0">
              <a:solidFill>
                <a:schemeClr val="tx1"/>
              </a:solidFill>
              <a:latin typeface="Manrope" pitchFamily="2" charset="0"/>
              <a:ea typeface="Open Sans"/>
              <a:cs typeface="Open Sans"/>
              <a:sym typeface="Open Sans"/>
            </a:endParaRPr>
          </a:p>
          <a:p>
            <a:endParaRPr lang="el-GR" dirty="0"/>
          </a:p>
        </p:txBody>
      </p:sp>
      <p:pic>
        <p:nvPicPr>
          <p:cNvPr id="35" name="34 - Εικόνα" descr="01_Pharos_black&amp;whit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1472" y="2501106"/>
            <a:ext cx="785818" cy="785818"/>
          </a:xfrm>
          <a:prstGeom prst="rect">
            <a:avLst/>
          </a:prstGeom>
        </p:spPr>
      </p:pic>
      <p:sp>
        <p:nvSpPr>
          <p:cNvPr id="14" name="Google Shape;392;p44"/>
          <p:cNvSpPr/>
          <p:nvPr userDrawn="1"/>
        </p:nvSpPr>
        <p:spPr>
          <a:xfrm>
            <a:off x="2193044" y="3034494"/>
            <a:ext cx="1467300" cy="1319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391;p44"/>
          <p:cNvSpPr/>
          <p:nvPr userDrawn="1"/>
        </p:nvSpPr>
        <p:spPr>
          <a:xfrm>
            <a:off x="2193044" y="1397794"/>
            <a:ext cx="1467300" cy="1319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398;p44"/>
          <p:cNvSpPr txBox="1">
            <a:spLocks/>
          </p:cNvSpPr>
          <p:nvPr userDrawn="1"/>
        </p:nvSpPr>
        <p:spPr>
          <a:xfrm>
            <a:off x="2345048" y="1809594"/>
            <a:ext cx="1365250" cy="66675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Revenue</a:t>
            </a:r>
          </a:p>
        </p:txBody>
      </p:sp>
      <p:sp>
        <p:nvSpPr>
          <p:cNvPr id="27" name="Google Shape;399;p44"/>
          <p:cNvSpPr txBox="1">
            <a:spLocks/>
          </p:cNvSpPr>
          <p:nvPr userDrawn="1"/>
        </p:nvSpPr>
        <p:spPr>
          <a:xfrm>
            <a:off x="2345048" y="3446307"/>
            <a:ext cx="793746" cy="66675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Cost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52D2-F193-4BF5-91EB-FB456A6788B5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4" name="Google Shape;306;p40"/>
          <p:cNvSpPr/>
          <p:nvPr userDrawn="1"/>
        </p:nvSpPr>
        <p:spPr>
          <a:xfrm>
            <a:off x="1643775" y="1633725"/>
            <a:ext cx="2787600" cy="1231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10;p40"/>
          <p:cNvSpPr/>
          <p:nvPr userDrawn="1"/>
        </p:nvSpPr>
        <p:spPr>
          <a:xfrm>
            <a:off x="1643775" y="1293525"/>
            <a:ext cx="2787600" cy="3402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3CC"/>
              </a:solidFill>
            </a:endParaRPr>
          </a:p>
        </p:txBody>
      </p:sp>
      <p:sp>
        <p:nvSpPr>
          <p:cNvPr id="36" name="Google Shape;312;p40"/>
          <p:cNvSpPr txBox="1">
            <a:spLocks/>
          </p:cNvSpPr>
          <p:nvPr userDrawn="1"/>
        </p:nvSpPr>
        <p:spPr>
          <a:xfrm>
            <a:off x="1878275" y="1251675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</a:rPr>
              <a:t>Strengths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37" name="Google Shape;313;p40"/>
          <p:cNvSpPr txBox="1">
            <a:spLocks/>
          </p:cNvSpPr>
          <p:nvPr userDrawn="1"/>
        </p:nvSpPr>
        <p:spPr>
          <a:xfrm>
            <a:off x="1714479" y="1744345"/>
            <a:ext cx="2714645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 typeface="Arial" pitchFamily="34" charset="0"/>
              <a:buChar char="●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Insert your own text</a:t>
            </a:r>
          </a:p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 typeface="Arial" pitchFamily="34" charset="0"/>
              <a:buChar char="●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38" name="Google Shape;306;p40"/>
          <p:cNvSpPr/>
          <p:nvPr userDrawn="1"/>
        </p:nvSpPr>
        <p:spPr>
          <a:xfrm>
            <a:off x="1643042" y="3269933"/>
            <a:ext cx="2787600" cy="13097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10;p40"/>
          <p:cNvSpPr/>
          <p:nvPr userDrawn="1"/>
        </p:nvSpPr>
        <p:spPr>
          <a:xfrm>
            <a:off x="1643042" y="2929734"/>
            <a:ext cx="2787600" cy="340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3CC"/>
              </a:solidFill>
            </a:endParaRPr>
          </a:p>
        </p:txBody>
      </p:sp>
      <p:sp>
        <p:nvSpPr>
          <p:cNvPr id="40" name="Google Shape;312;p40"/>
          <p:cNvSpPr txBox="1">
            <a:spLocks/>
          </p:cNvSpPr>
          <p:nvPr userDrawn="1"/>
        </p:nvSpPr>
        <p:spPr>
          <a:xfrm>
            <a:off x="1877542" y="2887884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</a:rPr>
              <a:t>Strengths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41" name="Google Shape;313;p40"/>
          <p:cNvSpPr txBox="1">
            <a:spLocks/>
          </p:cNvSpPr>
          <p:nvPr userDrawn="1"/>
        </p:nvSpPr>
        <p:spPr>
          <a:xfrm>
            <a:off x="1713746" y="3380554"/>
            <a:ext cx="2714645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</p:txBody>
      </p:sp>
      <p:sp>
        <p:nvSpPr>
          <p:cNvPr id="42" name="Google Shape;306;p40"/>
          <p:cNvSpPr/>
          <p:nvPr userDrawn="1"/>
        </p:nvSpPr>
        <p:spPr>
          <a:xfrm>
            <a:off x="4572733" y="1626860"/>
            <a:ext cx="2787600" cy="1231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310;p40"/>
          <p:cNvSpPr/>
          <p:nvPr userDrawn="1"/>
        </p:nvSpPr>
        <p:spPr>
          <a:xfrm>
            <a:off x="4572733" y="1286660"/>
            <a:ext cx="2787600" cy="3402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3CC"/>
              </a:solidFill>
            </a:endParaRPr>
          </a:p>
        </p:txBody>
      </p:sp>
      <p:sp>
        <p:nvSpPr>
          <p:cNvPr id="44" name="Google Shape;312;p40"/>
          <p:cNvSpPr txBox="1">
            <a:spLocks/>
          </p:cNvSpPr>
          <p:nvPr userDrawn="1"/>
        </p:nvSpPr>
        <p:spPr>
          <a:xfrm>
            <a:off x="4807233" y="1244810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</a:rPr>
              <a:t>Strengths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45" name="Google Shape;313;p40"/>
          <p:cNvSpPr txBox="1">
            <a:spLocks/>
          </p:cNvSpPr>
          <p:nvPr userDrawn="1"/>
        </p:nvSpPr>
        <p:spPr>
          <a:xfrm>
            <a:off x="4643437" y="1737480"/>
            <a:ext cx="2714645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</p:txBody>
      </p:sp>
      <p:sp>
        <p:nvSpPr>
          <p:cNvPr id="46" name="Google Shape;306;p40"/>
          <p:cNvSpPr/>
          <p:nvPr userDrawn="1"/>
        </p:nvSpPr>
        <p:spPr>
          <a:xfrm>
            <a:off x="4572000" y="3263068"/>
            <a:ext cx="2787600" cy="13097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310;p40"/>
          <p:cNvSpPr/>
          <p:nvPr userDrawn="1"/>
        </p:nvSpPr>
        <p:spPr>
          <a:xfrm>
            <a:off x="4572000" y="2922869"/>
            <a:ext cx="2787600" cy="340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33CC"/>
              </a:solidFill>
            </a:endParaRPr>
          </a:p>
        </p:txBody>
      </p:sp>
      <p:sp>
        <p:nvSpPr>
          <p:cNvPr id="48" name="Google Shape;312;p40"/>
          <p:cNvSpPr txBox="1">
            <a:spLocks/>
          </p:cNvSpPr>
          <p:nvPr userDrawn="1"/>
        </p:nvSpPr>
        <p:spPr>
          <a:xfrm>
            <a:off x="4806500" y="2881019"/>
            <a:ext cx="2787600" cy="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anrope" pitchFamily="2" charset="0"/>
              </a:rPr>
              <a:t>Strengths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anrope" pitchFamily="2" charset="0"/>
            </a:endParaRPr>
          </a:p>
        </p:txBody>
      </p:sp>
      <p:sp>
        <p:nvSpPr>
          <p:cNvPr id="49" name="Google Shape;313;p40"/>
          <p:cNvSpPr txBox="1">
            <a:spLocks/>
          </p:cNvSpPr>
          <p:nvPr userDrawn="1"/>
        </p:nvSpPr>
        <p:spPr>
          <a:xfrm>
            <a:off x="4642704" y="3373689"/>
            <a:ext cx="2714645" cy="8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lvl="0" indent="-317500">
              <a:buSzPts val="1400"/>
              <a:buFont typeface="Arial" pitchFamily="34" charset="0"/>
              <a:buChar char="●"/>
              <a:defRPr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  <a:p>
            <a:pPr marL="457200" indent="-317500">
              <a:buSzPts val="1400"/>
              <a:buFont typeface="Arial" pitchFamily="34" charset="0"/>
              <a:buChar char="●"/>
            </a:pPr>
            <a:r>
              <a:rPr lang="en-US" sz="1600" dirty="0">
                <a:solidFill>
                  <a:schemeClr val="tx1"/>
                </a:solidFill>
                <a:latin typeface="Manrope" pitchFamily="2" charset="0"/>
              </a:rPr>
              <a:t>Insert your own text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1" y="286528"/>
            <a:ext cx="3257543" cy="928694"/>
          </a:xfrm>
        </p:spPr>
        <p:txBody>
          <a:bodyPr anchor="t">
            <a:noAutofit/>
          </a:bodyPr>
          <a:lstStyle>
            <a:lvl1pPr algn="l">
              <a:defRPr sz="2400" b="1" spc="-150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</a:t>
            </a:r>
            <a:br>
              <a:rPr lang="en-US" dirty="0"/>
            </a:br>
            <a:r>
              <a:rPr lang="el-GR" dirty="0"/>
              <a:t>του τίτλου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358098"/>
            <a:ext cx="3257543" cy="32379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24C2-449D-4579-A112-820F08080A14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3" name="2 - Θέση εικόνας"/>
          <p:cNvSpPr>
            <a:spLocks noGrp="1"/>
          </p:cNvSpPr>
          <p:nvPr>
            <p:ph type="pic" idx="1"/>
          </p:nvPr>
        </p:nvSpPr>
        <p:spPr>
          <a:xfrm>
            <a:off x="4143372" y="286528"/>
            <a:ext cx="4714908" cy="42862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5;p14"/>
          <p:cNvSpPr/>
          <p:nvPr userDrawn="1"/>
        </p:nvSpPr>
        <p:spPr>
          <a:xfrm>
            <a:off x="50" y="4834275"/>
            <a:ext cx="3240000" cy="3093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tx2">
                  <a:lumMod val="75000"/>
                </a:schemeClr>
              </a:solidFill>
              <a:latin typeface="Manrope" pitchFamily="2" charset="0"/>
            </a:endParaRPr>
          </a:p>
        </p:txBody>
      </p:sp>
      <p:sp>
        <p:nvSpPr>
          <p:cNvPr id="8" name="Google Shape;76;p14"/>
          <p:cNvSpPr/>
          <p:nvPr userDrawn="1"/>
        </p:nvSpPr>
        <p:spPr>
          <a:xfrm>
            <a:off x="3240050" y="4834275"/>
            <a:ext cx="5903950" cy="3093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98946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>
                    <a:lumMod val="95000"/>
                  </a:schemeClr>
                </a:solidFill>
                <a:latin typeface="Manrope" pitchFamily="2" charset="0"/>
              </a:defRPr>
            </a:lvl1pPr>
          </a:lstStyle>
          <a:p>
            <a:fld id="{9BD89E71-2E31-4219-AFBD-6165C05312F6}" type="datetime1">
              <a:rPr lang="el-GR" smtClean="0"/>
              <a:pPr/>
              <a:t>30/9/2025</a:t>
            </a:fld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98946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Manrope" pitchFamily="2" charset="0"/>
              </a:defRPr>
            </a:lvl1pPr>
          </a:lstStyle>
          <a:p>
            <a:fld id="{301FDCAF-26D3-4D17-B077-0FD9AA8E92E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0862C3-30B8-E756-AF13-C68B53756FE4}"/>
              </a:ext>
            </a:extLst>
          </p:cNvPr>
          <p:cNvSpPr txBox="1"/>
          <p:nvPr userDrawn="1"/>
        </p:nvSpPr>
        <p:spPr>
          <a:xfrm>
            <a:off x="3246176" y="4825867"/>
            <a:ext cx="31260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Manrope" pitchFamily="2" charset="0"/>
              </a:rPr>
              <a:t>Footer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4" r:id="rId4"/>
    <p:sldLayoutId id="2147483652" r:id="rId5"/>
    <p:sldLayoutId id="2147483655" r:id="rId6"/>
    <p:sldLayoutId id="2147483658" r:id="rId7"/>
    <p:sldLayoutId id="2147483660" r:id="rId8"/>
    <p:sldLayoutId id="2147483656" r:id="rId9"/>
    <p:sldLayoutId id="2147483657" r:id="rId10"/>
    <p:sldLayoutId id="214748366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 spc="-150">
          <a:solidFill>
            <a:schemeClr val="tx1"/>
          </a:solidFill>
          <a:latin typeface="Manrope ExtraBold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Manrop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50000"/>
            </a:schemeClr>
          </a:solidFill>
          <a:latin typeface="Manrop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Manrop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50000"/>
            </a:schemeClr>
          </a:solidFill>
          <a:latin typeface="Manrop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50000"/>
            </a:schemeClr>
          </a:solidFill>
          <a:latin typeface="Manrop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B&amp;W PHAROS BACKROUND 022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731" y="0"/>
            <a:ext cx="9179461" cy="51450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/>
      </p:sp>
      <p:sp>
        <p:nvSpPr>
          <p:cNvPr id="14" name="1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EBC20-B8CA-450C-94EB-6C0DA54D0441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7" name="1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400" dirty="0"/>
          </a:p>
        </p:txBody>
      </p:sp>
      <p:sp>
        <p:nvSpPr>
          <p:cNvPr id="18" name="1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988E8-DA2C-409C-823B-7E9294456504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9" name="1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A9170-39D5-40FB-8B99-0BF35041B083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E8D8-5FBF-4CD0-8B24-1FECABB6A8A6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48387-E82A-4EC6-B372-B7588B7E59CD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C527-0432-4F31-BF09-30D20A3AAD46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Θέση ημερομηνίας"/>
          <p:cNvSpPr>
            <a:spLocks noGrp="1"/>
          </p:cNvSpPr>
          <p:nvPr>
            <p:ph type="dt" sz="half" idx="4294967295"/>
          </p:nvPr>
        </p:nvSpPr>
        <p:spPr>
          <a:xfrm>
            <a:off x="0" y="4799013"/>
            <a:ext cx="2133600" cy="274637"/>
          </a:xfrm>
        </p:spPr>
        <p:txBody>
          <a:bodyPr/>
          <a:lstStyle/>
          <a:p>
            <a:fld id="{471A6D04-C765-437D-A9FA-7CB336100736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4294967295"/>
          </p:nvPr>
        </p:nvSpPr>
        <p:spPr>
          <a:xfrm>
            <a:off x="7010400" y="4799013"/>
            <a:ext cx="2133600" cy="274637"/>
          </a:xfrm>
        </p:spPr>
        <p:txBody>
          <a:bodyPr/>
          <a:lstStyle/>
          <a:p>
            <a:fld id="{301FDCAF-26D3-4D17-B077-0FD9AA8E92E2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681E-9741-495A-8D0E-A6F8EC327C30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9F9DD-C0B2-47EB-8B34-FA683224FAC1}" type="datetime1">
              <a:rPr lang="el-GR" smtClean="0"/>
              <a:pPr/>
              <a:t>30/9/2025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FDCAF-26D3-4D17-B077-0FD9AA8E92E2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8" name="7 - Θέση εικόνας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4F05EB83FC174FBDA812120EB87397" ma:contentTypeVersion="11" ma:contentTypeDescription="Create a new document." ma:contentTypeScope="" ma:versionID="d1c16c0a12edf9c18bb67d865c8990ab">
  <xsd:schema xmlns:xsd="http://www.w3.org/2001/XMLSchema" xmlns:xs="http://www.w3.org/2001/XMLSchema" xmlns:p="http://schemas.microsoft.com/office/2006/metadata/properties" xmlns:ns2="55bb5689-0575-4ed9-9653-8f04b50ad682" xmlns:ns3="32c49b40-05b6-4dbf-bb0c-0b90a1ddac78" targetNamespace="http://schemas.microsoft.com/office/2006/metadata/properties" ma:root="true" ma:fieldsID="363b4ef3fcdfbd384fd3d468cbc96ba2" ns2:_="" ns3:_="">
    <xsd:import namespace="55bb5689-0575-4ed9-9653-8f04b50ad682"/>
    <xsd:import namespace="32c49b40-05b6-4dbf-bb0c-0b90a1ddac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bb5689-0575-4ed9-9653-8f04b50ad6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ef7177-5da5-468b-85af-f308cf36d8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c49b40-05b6-4dbf-bb0c-0b90a1ddac7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0040834-4e39-4957-b4af-e4625e64db68}" ma:internalName="TaxCatchAll" ma:showField="CatchAllData" ma:web="32c49b40-05b6-4dbf-bb0c-0b90a1ddac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bb5689-0575-4ed9-9653-8f04b50ad682">
      <Terms xmlns="http://schemas.microsoft.com/office/infopath/2007/PartnerControls"/>
    </lcf76f155ced4ddcb4097134ff3c332f>
    <TaxCatchAll xmlns="32c49b40-05b6-4dbf-bb0c-0b90a1ddac78" xsi:nil="true"/>
  </documentManagement>
</p:properties>
</file>

<file path=customXml/itemProps1.xml><?xml version="1.0" encoding="utf-8"?>
<ds:datastoreItem xmlns:ds="http://schemas.openxmlformats.org/officeDocument/2006/customXml" ds:itemID="{2C41A240-71F9-48E5-9896-C72C885511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bb5689-0575-4ed9-9653-8f04b50ad682"/>
    <ds:schemaRef ds:uri="32c49b40-05b6-4dbf-bb0c-0b90a1ddac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EF79CE-0F27-4397-B355-CD912078BA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76DB6B-F1C2-4A50-95B6-7D08737701E5}">
  <ds:schemaRefs>
    <ds:schemaRef ds:uri="http://schemas.microsoft.com/office/2006/metadata/properties"/>
    <ds:schemaRef ds:uri="http://schemas.microsoft.com/office/infopath/2007/PartnerControls"/>
    <ds:schemaRef ds:uri="55bb5689-0575-4ed9-9653-8f04b50ad682"/>
    <ds:schemaRef ds:uri="32c49b40-05b6-4dbf-bb0c-0b90a1ddac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18</Words>
  <Application>Microsoft Office PowerPoint</Application>
  <PresentationFormat>Custom</PresentationFormat>
  <Paragraphs>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Manrope</vt:lpstr>
      <vt:lpstr>Manrope ExtraBold</vt:lpstr>
      <vt:lpstr>Manrope Light</vt:lpstr>
      <vt:lpstr>Θέμα του Office</vt:lpstr>
      <vt:lpstr>Προσαρμοσμένη σχεδίαση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ΜΑΡΙΑ</dc:creator>
  <cp:lastModifiedBy>Alexandra Malouta</cp:lastModifiedBy>
  <cp:revision>134</cp:revision>
  <dcterms:created xsi:type="dcterms:W3CDTF">2025-07-06T11:53:49Z</dcterms:created>
  <dcterms:modified xsi:type="dcterms:W3CDTF">2025-09-30T09:12:34Z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0x010100734F05EB83FC174FBDA812120EB87397</vt:lpwstr>
  </property>
  <property fmtid="{D5CDD505-2E9C-101B-9397-08002B2CF9AE}" pid="3" name="MediaServiceImageTags">
    <vt:lpwstr/>
  </property>
</Properties>
</file>